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99" r:id="rId2"/>
    <p:sldId id="302" r:id="rId3"/>
    <p:sldId id="304" r:id="rId4"/>
    <p:sldId id="303" r:id="rId5"/>
    <p:sldId id="301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300" r:id="rId23"/>
    <p:sldId id="275" r:id="rId24"/>
    <p:sldId id="276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3" r:id="rId37"/>
    <p:sldId id="294" r:id="rId38"/>
    <p:sldId id="295" r:id="rId39"/>
    <p:sldId id="296" r:id="rId40"/>
    <p:sldId id="310" r:id="rId41"/>
    <p:sldId id="322" r:id="rId42"/>
    <p:sldId id="323" r:id="rId43"/>
    <p:sldId id="324" r:id="rId44"/>
    <p:sldId id="325" r:id="rId45"/>
    <p:sldId id="326" r:id="rId46"/>
    <p:sldId id="316" r:id="rId47"/>
    <p:sldId id="327" r:id="rId48"/>
    <p:sldId id="330" r:id="rId49"/>
    <p:sldId id="328" r:id="rId50"/>
    <p:sldId id="329" r:id="rId51"/>
    <p:sldId id="317" r:id="rId52"/>
    <p:sldId id="318" r:id="rId53"/>
    <p:sldId id="319" r:id="rId54"/>
    <p:sldId id="320" r:id="rId55"/>
    <p:sldId id="321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32A6-C08E-461D-99A1-448DB15EB1C0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C8B9-FE08-4CDA-9A4E-C1CAB434D1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32A6-C08E-461D-99A1-448DB15EB1C0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C8B9-FE08-4CDA-9A4E-C1CAB434D1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32A6-C08E-461D-99A1-448DB15EB1C0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C8B9-FE08-4CDA-9A4E-C1CAB434D1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32A6-C08E-461D-99A1-448DB15EB1C0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C8B9-FE08-4CDA-9A4E-C1CAB434D1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32A6-C08E-461D-99A1-448DB15EB1C0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C8B9-FE08-4CDA-9A4E-C1CAB434D1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32A6-C08E-461D-99A1-448DB15EB1C0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C8B9-FE08-4CDA-9A4E-C1CAB434D1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32A6-C08E-461D-99A1-448DB15EB1C0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C8B9-FE08-4CDA-9A4E-C1CAB434D1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32A6-C08E-461D-99A1-448DB15EB1C0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C8B9-FE08-4CDA-9A4E-C1CAB434D1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32A6-C08E-461D-99A1-448DB15EB1C0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C8B9-FE08-4CDA-9A4E-C1CAB434D1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32A6-C08E-461D-99A1-448DB15EB1C0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C8B9-FE08-4CDA-9A4E-C1CAB434D1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32A6-C08E-461D-99A1-448DB15EB1C0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C8B9-FE08-4CDA-9A4E-C1CAB434D1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832A6-C08E-461D-99A1-448DB15EB1C0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EC8B9-FE08-4CDA-9A4E-C1CAB434D10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photos presentation1\Untitled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2399"/>
            <a:ext cx="9144000" cy="7010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photos presentation1\Untitled1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990600"/>
            <a:ext cx="4419600" cy="5867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/>
              <a:t>                        </a:t>
            </a:r>
            <a:r>
              <a:rPr lang="en-US" sz="2800" b="1" dirty="0" smtClean="0"/>
              <a:t>TILAK PATRAKAR BHAVAN</a:t>
            </a:r>
          </a:p>
          <a:p>
            <a:r>
              <a:rPr lang="en-US" sz="2800" b="1" dirty="0" smtClean="0"/>
              <a:t>                                    Press Conference</a:t>
            </a:r>
            <a:endParaRPr lang="en-US" sz="2800" b="1" dirty="0"/>
          </a:p>
        </p:txBody>
      </p:sp>
      <p:pic>
        <p:nvPicPr>
          <p:cNvPr id="7" name="Picture 2" descr="D:\photos presentation1\New folder (10)\WhatsApp Image 2019-02-20 at 9.20.29 PM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3000"/>
            <a:ext cx="46482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photos presentation1\New folder (10)\WhatsApp Image 2019-02-20 at 9.19.24 PM (1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/>
              <a:t>                   </a:t>
            </a:r>
            <a:r>
              <a:rPr lang="en-US" sz="4000" b="1" dirty="0" smtClean="0"/>
              <a:t>2</a:t>
            </a:r>
            <a:r>
              <a:rPr lang="en-US" sz="4000" b="1" baseline="30000" dirty="0" smtClean="0"/>
              <a:t>nd</a:t>
            </a:r>
            <a:r>
              <a:rPr lang="en-US" sz="4000" b="1" dirty="0" smtClean="0"/>
              <a:t> October 2018, </a:t>
            </a:r>
          </a:p>
          <a:p>
            <a:r>
              <a:rPr lang="en-US" sz="4000" b="1" dirty="0" smtClean="0"/>
              <a:t>                           Event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photos presentation1\New folder (10)\WhatsApp Image 2019-02-20 at 9.19.45 PM (1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000" dirty="0" smtClean="0"/>
              <a:t>                      </a:t>
            </a:r>
            <a:r>
              <a:rPr lang="en-US" sz="4000" b="1" dirty="0" smtClean="0"/>
              <a:t>2</a:t>
            </a:r>
            <a:r>
              <a:rPr lang="en-US" sz="4000" b="1" baseline="30000" dirty="0" smtClean="0"/>
              <a:t>nd</a:t>
            </a:r>
            <a:r>
              <a:rPr lang="en-US" sz="4000" b="1" dirty="0" smtClean="0"/>
              <a:t> October 2018, </a:t>
            </a:r>
          </a:p>
          <a:p>
            <a:r>
              <a:rPr lang="en-US" sz="4000" b="1" dirty="0" smtClean="0"/>
              <a:t>                               Event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photos presentation1\Untitled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219201"/>
            <a:ext cx="5334000" cy="56387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                                </a:t>
            </a:r>
            <a:r>
              <a:rPr lang="en-US" sz="3200" b="1" dirty="0" err="1" smtClean="0"/>
              <a:t>Janmashtami</a:t>
            </a:r>
            <a:r>
              <a:rPr lang="en-US" sz="3200" b="1" dirty="0" smtClean="0"/>
              <a:t> 2018, </a:t>
            </a:r>
          </a:p>
          <a:p>
            <a:r>
              <a:rPr lang="en-US" sz="3200" b="1" dirty="0" smtClean="0"/>
              <a:t>                                           Event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photos presentation1\New folder (10)\WhatsApp Image 2019-02-20 at 9.22.30 PM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D:\photos presentation1\New folder (10)\WhatsApp Image 2019-02-20 at 9.23.27 PM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676400"/>
            <a:ext cx="4114800" cy="5181600"/>
          </a:xfrm>
          <a:prstGeom prst="rect">
            <a:avLst/>
          </a:prstGeom>
          <a:noFill/>
        </p:spPr>
      </p:pic>
      <p:pic>
        <p:nvPicPr>
          <p:cNvPr id="7170" name="Picture 2" descr="D:\photos presentation1\Untitled1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52600"/>
            <a:ext cx="5029200" cy="51054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     </a:t>
            </a:r>
            <a:r>
              <a:rPr lang="en-US" sz="3200" b="1" dirty="0" err="1" smtClean="0"/>
              <a:t>Nutan</a:t>
            </a:r>
            <a:r>
              <a:rPr lang="en-US" sz="3200" b="1" dirty="0" smtClean="0"/>
              <a:t> Bharat School And Jr. College, Nagpur</a:t>
            </a:r>
          </a:p>
          <a:p>
            <a:r>
              <a:rPr lang="en-US" sz="3200" b="1" dirty="0" smtClean="0"/>
              <a:t>                            15</a:t>
            </a:r>
            <a:r>
              <a:rPr lang="en-US" sz="3200" b="1" baseline="30000" dirty="0" smtClean="0"/>
              <a:t>th</a:t>
            </a:r>
            <a:r>
              <a:rPr lang="en-US" sz="3200" b="1" dirty="0" smtClean="0"/>
              <a:t> August 2018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photos presentation1\Untitled1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1599"/>
            <a:ext cx="5114925" cy="5486402"/>
          </a:xfrm>
          <a:prstGeom prst="rect">
            <a:avLst/>
          </a:prstGeom>
          <a:noFill/>
        </p:spPr>
      </p:pic>
      <p:pic>
        <p:nvPicPr>
          <p:cNvPr id="8195" name="Picture 3" descr="D:\photos presentation1\Untitled1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371600"/>
            <a:ext cx="3962400" cy="5486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123110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               </a:t>
            </a:r>
            <a:r>
              <a:rPr lang="en-US" sz="2800" b="1" dirty="0" err="1" smtClean="0"/>
              <a:t>Nutan</a:t>
            </a:r>
            <a:r>
              <a:rPr lang="en-US" sz="2800" b="1" dirty="0" smtClean="0"/>
              <a:t> Bharat School And Jr. College, Nagpur</a:t>
            </a:r>
          </a:p>
          <a:p>
            <a:r>
              <a:rPr lang="en-US" sz="2800" b="1" dirty="0" smtClean="0"/>
              <a:t>                                    15</a:t>
            </a:r>
            <a:r>
              <a:rPr lang="en-US" sz="2800" b="1" baseline="30000" dirty="0" smtClean="0"/>
              <a:t>th</a:t>
            </a:r>
            <a:r>
              <a:rPr lang="en-US" sz="2800" b="1" dirty="0" smtClean="0"/>
              <a:t> August 2018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photos presentation1\New folder (10)\WhatsApp Image 2019-02-20 at 9.24.26 PM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/>
              <a:t>                   15</a:t>
            </a:r>
            <a:r>
              <a:rPr lang="en-US" sz="4400" baseline="30000" dirty="0" smtClean="0"/>
              <a:t>th</a:t>
            </a:r>
            <a:r>
              <a:rPr lang="en-US" sz="4400" dirty="0" smtClean="0"/>
              <a:t> August, 2018 </a:t>
            </a:r>
          </a:p>
          <a:p>
            <a:r>
              <a:rPr lang="en-US" sz="4400" dirty="0" smtClean="0"/>
              <a:t>                        Celebration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D:\photos presentation1\New folder (10)\WhatsApp Image 2019-02-20 at 9.25.11 PM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/>
              <a:t>                   15</a:t>
            </a:r>
            <a:r>
              <a:rPr lang="en-US" sz="4400" baseline="30000" dirty="0" smtClean="0"/>
              <a:t>th</a:t>
            </a:r>
            <a:r>
              <a:rPr lang="en-US" sz="4400" dirty="0" smtClean="0"/>
              <a:t> August, 2018 </a:t>
            </a:r>
          </a:p>
          <a:p>
            <a:r>
              <a:rPr lang="en-US" sz="4400" dirty="0" smtClean="0"/>
              <a:t>                        Celebration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photos presentation1\New folder (10)\WhatsApp Image 2019-02-20 at 9.25.59 PM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/>
              <a:t>                   15</a:t>
            </a:r>
            <a:r>
              <a:rPr lang="en-US" sz="4400" baseline="30000" dirty="0" smtClean="0"/>
              <a:t>th</a:t>
            </a:r>
            <a:r>
              <a:rPr lang="en-US" sz="4400" dirty="0" smtClean="0"/>
              <a:t> August, 2018 </a:t>
            </a:r>
          </a:p>
          <a:p>
            <a:r>
              <a:rPr lang="en-US" sz="4400" dirty="0" smtClean="0"/>
              <a:t>                        Celebration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photos presentation1\New folder (10)\WhatsApp Image 2019-02-20 at 9.29.07 PM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76400"/>
            <a:ext cx="9144000" cy="5181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172354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</a:rPr>
              <a:t>               Lions Club Of Nagpur 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                                           </a:t>
            </a:r>
            <a:r>
              <a:rPr lang="en-US" sz="4000" b="1" dirty="0" smtClean="0">
                <a:solidFill>
                  <a:srgbClr val="002060"/>
                </a:solidFill>
              </a:rPr>
              <a:t>Centennial Installed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photos presentation1\New folder (10)\WhatsApp Image 2019-02-20 at 9.26.43 PM (1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        </a:t>
            </a:r>
            <a:r>
              <a:rPr lang="en-US" sz="3200" b="1" dirty="0" err="1" smtClean="0"/>
              <a:t>Nutan</a:t>
            </a:r>
            <a:r>
              <a:rPr lang="en-US" sz="3200" b="1" dirty="0" smtClean="0"/>
              <a:t> Bharat School And Jr. College, Nagpur</a:t>
            </a:r>
          </a:p>
          <a:p>
            <a:r>
              <a:rPr lang="en-US" sz="3200" b="1" dirty="0" smtClean="0"/>
              <a:t>                               15</a:t>
            </a:r>
            <a:r>
              <a:rPr lang="en-US" sz="3200" b="1" baseline="30000" dirty="0" smtClean="0"/>
              <a:t>th</a:t>
            </a:r>
            <a:r>
              <a:rPr lang="en-US" sz="3200" b="1" dirty="0" smtClean="0"/>
              <a:t> August 2018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photos presentation1\New folder (10)\WhatsApp Image 2019-02-20 at 9.26.43 PM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1"/>
            <a:ext cx="9144000" cy="141577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/>
              <a:t>           </a:t>
            </a:r>
            <a:r>
              <a:rPr lang="en-US" sz="2800" b="1" dirty="0" err="1" smtClean="0"/>
              <a:t>Nutan</a:t>
            </a:r>
            <a:r>
              <a:rPr lang="en-US" sz="2800" b="1" dirty="0" smtClean="0"/>
              <a:t> Bharat School And Jr. College, Nagpur</a:t>
            </a:r>
          </a:p>
          <a:p>
            <a:r>
              <a:rPr lang="en-US" sz="2800" b="1" dirty="0" smtClean="0"/>
              <a:t>                                     15</a:t>
            </a:r>
            <a:r>
              <a:rPr lang="en-US" sz="2800" b="1" baseline="30000" dirty="0" smtClean="0"/>
              <a:t>th</a:t>
            </a:r>
            <a:r>
              <a:rPr lang="en-US" sz="2800" b="1" dirty="0" smtClean="0"/>
              <a:t> August 2018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photos presentation1\New folder (10)\WhatsApp Image 2019-02-20 at 9.28.09 PM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23110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                   </a:t>
            </a:r>
            <a:r>
              <a:rPr lang="en-US" sz="2800" b="1" dirty="0" err="1" smtClean="0"/>
              <a:t>Nutan</a:t>
            </a:r>
            <a:r>
              <a:rPr lang="en-US" sz="2800" b="1" dirty="0" smtClean="0"/>
              <a:t> Bharat School And Jr. College, Nagpur</a:t>
            </a:r>
          </a:p>
          <a:p>
            <a:r>
              <a:rPr lang="en-US" sz="2800" b="1" dirty="0" smtClean="0"/>
              <a:t>                                       15</a:t>
            </a:r>
            <a:r>
              <a:rPr lang="en-US" sz="2800" b="1" baseline="30000" dirty="0" smtClean="0"/>
              <a:t>th</a:t>
            </a:r>
            <a:r>
              <a:rPr lang="en-US" sz="2800" b="1" dirty="0" smtClean="0"/>
              <a:t> August 2018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photos presentation1\New folder (10)\WhatsApp Image 2019-02-20 at 9.28.10 PM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219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                </a:t>
            </a:r>
            <a:r>
              <a:rPr lang="en-US" sz="2800" b="1" dirty="0" err="1" smtClean="0"/>
              <a:t>Nutan</a:t>
            </a:r>
            <a:r>
              <a:rPr lang="en-US" sz="2800" b="1" dirty="0" smtClean="0"/>
              <a:t> Bharat School And Jr. College, Nagpur</a:t>
            </a:r>
          </a:p>
          <a:p>
            <a:r>
              <a:rPr lang="en-US" sz="2800" b="1" dirty="0" smtClean="0"/>
              <a:t>                                       15</a:t>
            </a:r>
            <a:r>
              <a:rPr lang="en-US" sz="2800" b="1" baseline="30000" dirty="0" smtClean="0"/>
              <a:t>th</a:t>
            </a:r>
            <a:r>
              <a:rPr lang="en-US" sz="2800" b="1" dirty="0" smtClean="0"/>
              <a:t> August 2018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D:\photos presentation1\New folder (10)\WhatsApp Image 2019-02-20 at 9.28.12 PM (1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23110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                  </a:t>
            </a:r>
            <a:r>
              <a:rPr lang="en-US" sz="2800" b="1" dirty="0" err="1" smtClean="0"/>
              <a:t>Nutan</a:t>
            </a:r>
            <a:r>
              <a:rPr lang="en-US" sz="2800" b="1" dirty="0" smtClean="0"/>
              <a:t> Bharat School And Jr. College, Nagpur</a:t>
            </a:r>
          </a:p>
          <a:p>
            <a:r>
              <a:rPr lang="en-US" sz="2800" b="1" dirty="0" smtClean="0"/>
              <a:t>                                      15</a:t>
            </a:r>
            <a:r>
              <a:rPr lang="en-US" sz="2800" b="1" baseline="30000" dirty="0" smtClean="0"/>
              <a:t>th</a:t>
            </a:r>
            <a:r>
              <a:rPr lang="en-US" sz="2800" b="1" dirty="0" smtClean="0"/>
              <a:t> August 2018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photos presentation1\New folder (10)\WhatsApp Image 2019-02-20 at 9.31.44 PM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photos presentation1\New folder (10)\WhatsApp Image 2019-02-20 at 9.32.37 PM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/>
              <a:t>        Rakhi Celebration 2018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photos presentation1\New folder (10)\WhatsApp Image 2019-02-20 at 9.32.41 PM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/>
              <a:t>        Rakhi Celebration 2018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photos presentation1\New folder (10)\WhatsApp Image 2019-02-20 at 9.32.42 PM (1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/>
              <a:t>        Rakhi Celebration 2018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photos presentation1\New folder (10)\WhatsApp Image 2019-02-20 at 9.32.42 PM (2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/>
              <a:t>        Rakhi Celebration 2018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photos presentation1\Untitled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4575754" cy="5638800"/>
          </a:xfrm>
          <a:prstGeom prst="rect">
            <a:avLst/>
          </a:prstGeom>
          <a:noFill/>
        </p:spPr>
      </p:pic>
      <p:pic>
        <p:nvPicPr>
          <p:cNvPr id="3" name="Picture 3" descr="D:\photos presentation1\Untitled1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3207" y="1143000"/>
            <a:ext cx="4390793" cy="5715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11387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/>
              <a:t>                 </a:t>
            </a:r>
            <a:r>
              <a:rPr lang="en-US" sz="4000" b="1" dirty="0" smtClean="0"/>
              <a:t>Lions Club Of Nagpur</a:t>
            </a:r>
          </a:p>
          <a:p>
            <a:r>
              <a:rPr lang="en-US" sz="2800" b="1" dirty="0" smtClean="0"/>
              <a:t>                                   Page 3  Coverage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photos presentation1\New folder (10)\WhatsApp Image 2019-02-20 at 9.32.42 PM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/>
              <a:t>        Rakhi Celebration 2018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photos presentation1\New folder (10)\WhatsApp Image 2019-02-20 at 9.32.43 PM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/>
              <a:t>         Rakhi Celebration 2018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:\photos presentation1\New folder (10)\WhatsApp Image 2019-02-20 at 9.32.45 PM (1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/>
              <a:t>        Rakhi Celebration 2018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:\photos presentation1\New folder (10)\WhatsApp Image 2019-02-20 at 9.32.45 PM (2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/>
              <a:t>        Rakhi Celebration 2018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:\photos presentation1\New folder (10)\WhatsApp Image 2019-02-20 at 9.32.45 PM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/>
              <a:t>         Rakhi Celebration 2018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D:\photos presentation1\New folder (10)\WhatsApp Image 2019-02-20 at 9.34.47 PM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/>
              <a:t>        Lions Club Nagpur Vision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D:\photos presentation1\New folder (10)\WhatsApp Image 2019-02-20 at 9.36.36 PM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/>
              <a:t>      Lions Club Nagpur Vision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D:\photos presentation1\New folder (10)\WhatsApp Image 2019-02-20 at 9.38.19 PM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/>
              <a:t>      Lions Club Nagpur Vision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D:\photos presentation1\New folder (10)\WhatsApp Image 2019-02-20 at 9.38.42 PM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/>
              <a:t>      Lions Club Nagpur Vision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D:\photos presentation1\New folder (10)\WhatsApp Image 2019-02-20 at 9.39.50 PM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/>
              <a:t>        Lions Club Nagpur Vision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photos presentation1\Untitled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600200"/>
            <a:ext cx="4800600" cy="5257798"/>
          </a:xfrm>
          <a:prstGeom prst="rect">
            <a:avLst/>
          </a:prstGeom>
          <a:noFill/>
        </p:spPr>
      </p:pic>
      <p:pic>
        <p:nvPicPr>
          <p:cNvPr id="3" name="Picture 3" descr="D:\photos presentation1\Untitled1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6131" y="1676400"/>
            <a:ext cx="4247869" cy="5181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166199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</a:rPr>
              <a:t>                Lions Club Of Nagpur 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                                           </a:t>
            </a:r>
            <a:r>
              <a:rPr lang="en-US" sz="4000" b="1" dirty="0" smtClean="0">
                <a:solidFill>
                  <a:srgbClr val="002060"/>
                </a:solidFill>
              </a:rPr>
              <a:t>Centennial Installed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372600" cy="1524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Official visit of </a:t>
            </a:r>
            <a:r>
              <a:rPr lang="en-US" dirty="0" err="1" smtClean="0"/>
              <a:t>Distrinct</a:t>
            </a:r>
            <a:r>
              <a:rPr lang="en-US" dirty="0" smtClean="0"/>
              <a:t> governor </a:t>
            </a:r>
            <a:r>
              <a:rPr lang="en-US" dirty="0" err="1" smtClean="0"/>
              <a:t>Tuli</a:t>
            </a:r>
            <a:r>
              <a:rPr lang="en-US" dirty="0" smtClean="0"/>
              <a:t> international </a:t>
            </a:r>
            <a:r>
              <a:rPr lang="en-US" dirty="0" err="1" smtClean="0"/>
              <a:t>sadar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 descr="55619284_2020795844891055_1937187489248706560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9144000" cy="5334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solidFill>
            <a:srgbClr val="FFFF00"/>
          </a:solidFill>
        </p:spPr>
        <p:txBody>
          <a:bodyPr/>
          <a:lstStyle/>
          <a:p>
            <a:r>
              <a:rPr lang="en-US" dirty="0" err="1" smtClean="0"/>
              <a:t>Hitwada</a:t>
            </a:r>
            <a:endParaRPr lang="en-US" dirty="0"/>
          </a:p>
        </p:txBody>
      </p:sp>
      <p:pic>
        <p:nvPicPr>
          <p:cNvPr id="4" name="Content Placeholder 3" descr="55897018_440143273394902_1213798255096233984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24000"/>
            <a:ext cx="9144000" cy="5334000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55897018_440143273394902_1213798255096233984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524000"/>
            <a:ext cx="5694527" cy="4525963"/>
          </a:xfrm>
        </p:spPr>
      </p:pic>
      <p:pic>
        <p:nvPicPr>
          <p:cNvPr id="5" name="Picture 4" descr="ooooooooooooooooo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00" y="0"/>
            <a:ext cx="9525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/>
              <a:t>Navbharat</a:t>
            </a:r>
            <a:endParaRPr lang="en-US" dirty="0"/>
          </a:p>
        </p:txBody>
      </p:sp>
      <p:pic>
        <p:nvPicPr>
          <p:cNvPr id="4" name="Content Placeholder 3" descr="kkkkkkkkkkkkkkkkkkkkkkkk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143000"/>
            <a:ext cx="9143999" cy="5715000"/>
          </a:xfr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/>
              <a:t>Navbharat</a:t>
            </a:r>
            <a:endParaRPr lang="en-US" dirty="0"/>
          </a:p>
        </p:txBody>
      </p:sp>
      <p:pic>
        <p:nvPicPr>
          <p:cNvPr id="4" name="Content Placeholder 3" descr="pppppppppppppppppppppppppppppppppppppppppppppppppppppppppppppppppppppppppppppppppppppppppppppppppppppppppppppppp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66800"/>
            <a:ext cx="9144000" cy="5791200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xxxxxxxxxxxxxxxxxxxxx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629400"/>
          </a:xfr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err="1" smtClean="0"/>
              <a:t>Reagion</a:t>
            </a:r>
            <a:r>
              <a:rPr lang="en-US" dirty="0" smtClean="0"/>
              <a:t> conference Out Standing president award Goes to The </a:t>
            </a:r>
            <a:r>
              <a:rPr lang="en-US" dirty="0" err="1" smtClean="0"/>
              <a:t>Presedent</a:t>
            </a:r>
            <a:r>
              <a:rPr lang="en-US" dirty="0" smtClean="0"/>
              <a:t> of Nagpur centennial</a:t>
            </a:r>
            <a:endParaRPr lang="en-US" dirty="0"/>
          </a:p>
        </p:txBody>
      </p:sp>
      <p:pic>
        <p:nvPicPr>
          <p:cNvPr id="4" name="Content Placeholder 3" descr="55788419_1710166475775134_7640675604731265024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05780"/>
            <a:ext cx="9144000" cy="5052219"/>
          </a:xfr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Region </a:t>
            </a:r>
            <a:r>
              <a:rPr lang="en-US" dirty="0" err="1" smtClean="0"/>
              <a:t>Conferance</a:t>
            </a:r>
            <a:endParaRPr lang="en-US" dirty="0"/>
          </a:p>
        </p:txBody>
      </p:sp>
      <p:pic>
        <p:nvPicPr>
          <p:cNvPr id="4" name="Content Placeholder 3" descr="56320461_408146456410913_3464047168975798272_n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19200"/>
            <a:ext cx="9144000" cy="5638800"/>
          </a:xfr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LIONS CLUB</a:t>
            </a:r>
            <a:endParaRPr lang="en-US" dirty="0"/>
          </a:p>
        </p:txBody>
      </p:sp>
      <p:pic>
        <p:nvPicPr>
          <p:cNvPr id="4" name="Content Placeholder 3" descr="pressentati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14400"/>
            <a:ext cx="9144000" cy="5943601"/>
          </a:xfr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09696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Annual District </a:t>
            </a:r>
            <a:r>
              <a:rPr lang="en-US" dirty="0" err="1" smtClean="0"/>
              <a:t>Conferance</a:t>
            </a:r>
            <a:endParaRPr lang="en-US" dirty="0"/>
          </a:p>
        </p:txBody>
      </p:sp>
      <p:pic>
        <p:nvPicPr>
          <p:cNvPr id="4" name="Content Placeholder 3" descr="55619284_2020795844891055_1937187489248706560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4814" y="1600200"/>
            <a:ext cx="6814371" cy="4525963"/>
          </a:xfrm>
        </p:spPr>
      </p:pic>
      <p:pic>
        <p:nvPicPr>
          <p:cNvPr id="5" name="Picture 4" descr="56320461_408146456410913_3464047168975798272_n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  <p:pic>
        <p:nvPicPr>
          <p:cNvPr id="6" name="Picture 5" descr="55788419_1710166475775134_7640675604731265024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  <p:pic>
        <p:nvPicPr>
          <p:cNvPr id="7" name="Picture 6" descr="55822100_2151913448452797_1372849423872163840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71600"/>
            <a:ext cx="91440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752600"/>
            <a:ext cx="441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D:\photos presentation1\Untitled1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752599"/>
            <a:ext cx="4648199" cy="510540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1"/>
            <a:ext cx="9144000" cy="172354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                 </a:t>
            </a:r>
            <a:r>
              <a:rPr lang="en-US" sz="4800" b="1" dirty="0" smtClean="0">
                <a:solidFill>
                  <a:srgbClr val="002060"/>
                </a:solidFill>
              </a:rPr>
              <a:t>Lions Club Of Nagpur </a:t>
            </a:r>
          </a:p>
          <a:p>
            <a:r>
              <a:rPr lang="en-US" sz="4000" b="1" dirty="0" smtClean="0">
                <a:solidFill>
                  <a:srgbClr val="002060"/>
                </a:solidFill>
              </a:rPr>
              <a:t>                     </a:t>
            </a:r>
            <a:r>
              <a:rPr lang="en-US" sz="3600" b="1" dirty="0" smtClean="0">
                <a:solidFill>
                  <a:srgbClr val="002060"/>
                </a:solidFill>
              </a:rPr>
              <a:t>Centennial Installed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LIONS CLUB</a:t>
            </a:r>
            <a:endParaRPr lang="en-US" dirty="0"/>
          </a:p>
        </p:txBody>
      </p:sp>
      <p:pic>
        <p:nvPicPr>
          <p:cNvPr id="4" name="Content Placeholder 3" descr="55788419_1710166475775134_7640675604731265024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05781"/>
            <a:ext cx="8229600" cy="4114800"/>
          </a:xfrm>
        </p:spPr>
      </p:pic>
      <p:pic>
        <p:nvPicPr>
          <p:cNvPr id="5" name="Picture 4" descr="55619284_2020795844891055_1937187489248706560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23925"/>
            <a:ext cx="8934450" cy="5934075"/>
          </a:xfrm>
          <a:prstGeom prst="rect">
            <a:avLst/>
          </a:prstGeom>
        </p:spPr>
      </p:pic>
      <p:pic>
        <p:nvPicPr>
          <p:cNvPr id="6" name="Picture 5" descr="pressentati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rgbClr val="FF0000"/>
          </a:solidFill>
        </p:spPr>
        <p:txBody>
          <a:bodyPr/>
          <a:lstStyle/>
          <a:p>
            <a:r>
              <a:rPr lang="en-US" dirty="0" err="1" smtClean="0"/>
              <a:t>Women”day</a:t>
            </a:r>
            <a:r>
              <a:rPr lang="en-US" dirty="0" smtClean="0"/>
              <a:t> special</a:t>
            </a:r>
            <a:endParaRPr lang="en-US" dirty="0"/>
          </a:p>
        </p:txBody>
      </p:sp>
      <p:pic>
        <p:nvPicPr>
          <p:cNvPr id="4" name="Content Placeholder 3" descr="wwwwwwwwwwww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19200"/>
            <a:ext cx="9144000" cy="5638800"/>
          </a:xfr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  <a:solidFill>
            <a:schemeClr val="accent6"/>
          </a:solidFill>
        </p:spPr>
        <p:txBody>
          <a:bodyPr/>
          <a:lstStyle/>
          <a:p>
            <a:r>
              <a:rPr lang="en-US" dirty="0" smtClean="0"/>
              <a:t>Women’s Day </a:t>
            </a:r>
            <a:endParaRPr lang="en-US" dirty="0"/>
          </a:p>
        </p:txBody>
      </p:sp>
      <p:pic>
        <p:nvPicPr>
          <p:cNvPr id="4" name="Content Placeholder 3" descr="womens da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71600"/>
            <a:ext cx="9144000" cy="5486400"/>
          </a:xfr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Women’s  team</a:t>
            </a:r>
            <a:endParaRPr lang="en-US" dirty="0"/>
          </a:p>
        </p:txBody>
      </p:sp>
      <p:pic>
        <p:nvPicPr>
          <p:cNvPr id="4" name="Content Placeholder 3" descr="sssssssssss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5715000"/>
          </a:xfrm>
          <a:solidFill>
            <a:schemeClr val="accent6">
              <a:lumMod val="60000"/>
              <a:lumOff val="40000"/>
            </a:schemeClr>
          </a:solidFill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Well come women’s</a:t>
            </a:r>
            <a:endParaRPr lang="en-US" dirty="0"/>
          </a:p>
        </p:txBody>
      </p:sp>
      <p:pic>
        <p:nvPicPr>
          <p:cNvPr id="4" name="Content Placeholder 3" descr="lllllllllllll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5257800"/>
          </a:xfr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hotos presentation1\New folder (10)\WhatsApp Image 2019-02-20 at 9.10.57 PM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52600"/>
            <a:ext cx="4648200" cy="5105400"/>
          </a:xfrm>
          <a:prstGeom prst="rect">
            <a:avLst/>
          </a:prstGeom>
          <a:noFill/>
        </p:spPr>
      </p:pic>
      <p:pic>
        <p:nvPicPr>
          <p:cNvPr id="2" name="Picture 2" descr="D:\photos presentation1\Untitled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752600"/>
            <a:ext cx="4419600" cy="5105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169277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2060"/>
                </a:solidFill>
              </a:rPr>
              <a:t>       </a:t>
            </a:r>
            <a:r>
              <a:rPr lang="en-US" sz="6000" b="1" dirty="0" smtClean="0">
                <a:solidFill>
                  <a:srgbClr val="002060"/>
                </a:solidFill>
              </a:rPr>
              <a:t>Lions Club Of Nagpur </a:t>
            </a:r>
          </a:p>
          <a:p>
            <a:r>
              <a:rPr lang="en-US" sz="4400" b="1" dirty="0" smtClean="0">
                <a:solidFill>
                  <a:srgbClr val="002060"/>
                </a:solidFill>
              </a:rPr>
              <a:t>                 Centennial Installed</a:t>
            </a:r>
            <a:endParaRPr lang="en-US" sz="4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:\photos presentation1\New folder (10)\WhatsApp Image 2019-02-20 at 9.13.13 PM (1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13849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/>
              <a:t>              Medicinal Plant Garden</a:t>
            </a:r>
          </a:p>
          <a:p>
            <a:r>
              <a:rPr lang="en-US" sz="4000" b="1" dirty="0" smtClean="0"/>
              <a:t>            Lions Club Nagpur Centennial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photos presentation1\New folder (10)\WhatsApp Image 2019-02-20 at 9.15.13 PM (1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4876800" cy="5257800"/>
          </a:xfrm>
          <a:prstGeom prst="rect">
            <a:avLst/>
          </a:prstGeom>
          <a:noFill/>
        </p:spPr>
      </p:pic>
      <p:pic>
        <p:nvPicPr>
          <p:cNvPr id="4" name="Picture 2" descr="D:\photos presentation1\Untitled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600200"/>
            <a:ext cx="4267200" cy="2743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/>
              <a:t>           </a:t>
            </a:r>
            <a:r>
              <a:rPr lang="en-US" sz="4800" b="1" dirty="0" smtClean="0"/>
              <a:t>Pre </a:t>
            </a:r>
            <a:r>
              <a:rPr lang="en-US" sz="4800" b="1" dirty="0" err="1" smtClean="0"/>
              <a:t>Karva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Chouth</a:t>
            </a:r>
            <a:r>
              <a:rPr lang="en-US" sz="4800" b="1" dirty="0" smtClean="0"/>
              <a:t> Event</a:t>
            </a:r>
          </a:p>
          <a:p>
            <a:r>
              <a:rPr lang="en-US" sz="4800" b="1" dirty="0" smtClean="0"/>
              <a:t>   Lions Club Of Nagpur Centennial  </a:t>
            </a:r>
            <a:endParaRPr lang="en-US" sz="4800" b="1" dirty="0"/>
          </a:p>
        </p:txBody>
      </p:sp>
      <p:pic>
        <p:nvPicPr>
          <p:cNvPr id="6" name="Picture 3" descr="D:\photos presentation1\Untitled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4267200"/>
            <a:ext cx="41910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photos presentation1\Untitled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066800"/>
            <a:ext cx="4800600" cy="5791200"/>
          </a:xfrm>
          <a:prstGeom prst="rect">
            <a:avLst/>
          </a:prstGeom>
          <a:noFill/>
        </p:spPr>
      </p:pic>
      <p:pic>
        <p:nvPicPr>
          <p:cNvPr id="6" name="Picture 3" descr="D:\photos presentation1\New folder (10)\WhatsApp Image 2019-02-20 at 9.15.35 PM (1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066800"/>
            <a:ext cx="4267200" cy="5791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                     </a:t>
            </a:r>
            <a:r>
              <a:rPr lang="en-US" sz="4000" b="1" dirty="0" smtClean="0"/>
              <a:t>Pre </a:t>
            </a:r>
            <a:r>
              <a:rPr lang="en-US" sz="4000" b="1" dirty="0" err="1" smtClean="0"/>
              <a:t>Karva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Chouth</a:t>
            </a:r>
            <a:r>
              <a:rPr lang="en-US" sz="4000" b="1" dirty="0" smtClean="0"/>
              <a:t> Event</a:t>
            </a:r>
          </a:p>
          <a:p>
            <a:r>
              <a:rPr lang="en-US" sz="2800" b="1" dirty="0" smtClean="0"/>
              <a:t>                  </a:t>
            </a:r>
            <a:r>
              <a:rPr lang="en-US" sz="3200" b="1" dirty="0" smtClean="0"/>
              <a:t>Lions Club Of Nagpur Centennial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879</TotalTime>
  <Words>322</Words>
  <Application>Microsoft Office PowerPoint</Application>
  <PresentationFormat>On-screen Show (4:3)</PresentationFormat>
  <Paragraphs>71</Paragraphs>
  <Slides>55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Official visit of Distrinct governor Tuli international sadar </vt:lpstr>
      <vt:lpstr>Hitwada</vt:lpstr>
      <vt:lpstr>Slide 42</vt:lpstr>
      <vt:lpstr>Navbharat</vt:lpstr>
      <vt:lpstr>Navbharat</vt:lpstr>
      <vt:lpstr>Slide 45</vt:lpstr>
      <vt:lpstr>Reagion conference Out Standing president award Goes to The Presedent of Nagpur centennial</vt:lpstr>
      <vt:lpstr>Region Conferance</vt:lpstr>
      <vt:lpstr>LIONS CLUB</vt:lpstr>
      <vt:lpstr>2nd Annual District Conferance</vt:lpstr>
      <vt:lpstr>LIONS CLUB</vt:lpstr>
      <vt:lpstr>Women”day special</vt:lpstr>
      <vt:lpstr>Women’s Day </vt:lpstr>
      <vt:lpstr>Women’s  team</vt:lpstr>
      <vt:lpstr>Well come women’s</vt:lpstr>
      <vt:lpstr>Slide 55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Desktop</dc:creator>
  <cp:lastModifiedBy>Desktop</cp:lastModifiedBy>
  <cp:revision>37</cp:revision>
  <dcterms:created xsi:type="dcterms:W3CDTF">2019-02-21T05:24:46Z</dcterms:created>
  <dcterms:modified xsi:type="dcterms:W3CDTF">2019-03-29T12:49:43Z</dcterms:modified>
</cp:coreProperties>
</file>